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8"/>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05" r:id="rId50"/>
    <p:sldId id="417" r:id="rId51"/>
    <p:sldId id="398" r:id="rId52"/>
    <p:sldId id="399" r:id="rId53"/>
    <p:sldId id="400" r:id="rId54"/>
    <p:sldId id="401" r:id="rId55"/>
    <p:sldId id="402" r:id="rId56"/>
    <p:sldId id="403"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31" autoAdjust="0"/>
    <p:restoredTop sz="94660"/>
  </p:normalViewPr>
  <p:slideViewPr>
    <p:cSldViewPr snapToGrid="0">
      <p:cViewPr varScale="1">
        <p:scale>
          <a:sx n="129" d="100"/>
          <a:sy n="129" d="100"/>
        </p:scale>
        <p:origin x="1188"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F49D501-0A7C-A4AB-6B56-8F1FE7F530D0}"/>
              </a:ext>
            </a:extLst>
          </p:cNvPr>
          <p:cNvPicPr>
            <a:picLocks noChangeAspect="1"/>
          </p:cNvPicPr>
          <p:nvPr/>
        </p:nvPicPr>
        <p:blipFill>
          <a:blip r:embed="rId2"/>
          <a:stretch>
            <a:fillRect/>
          </a:stretch>
        </p:blipFill>
        <p:spPr>
          <a:xfrm>
            <a:off x="202721" y="1818642"/>
            <a:ext cx="8097854" cy="4107706"/>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4" name="図 3">
            <a:extLst>
              <a:ext uri="{FF2B5EF4-FFF2-40B4-BE49-F238E27FC236}">
                <a16:creationId xmlns:a16="http://schemas.microsoft.com/office/drawing/2014/main" id="{6B00CF13-C948-4B57-A8B7-FDA6290FCCD0}"/>
              </a:ext>
            </a:extLst>
          </p:cNvPr>
          <p:cNvPicPr>
            <a:picLocks noChangeAspect="1"/>
          </p:cNvPicPr>
          <p:nvPr/>
        </p:nvPicPr>
        <p:blipFill>
          <a:blip r:embed="rId2"/>
          <a:stretch>
            <a:fillRect/>
          </a:stretch>
        </p:blipFill>
        <p:spPr>
          <a:xfrm>
            <a:off x="448639" y="2253065"/>
            <a:ext cx="8100392" cy="2380811"/>
          </a:xfrm>
          <a:prstGeom prst="rect">
            <a:avLst/>
          </a:prstGeom>
        </p:spPr>
      </p:pic>
      <p:sp>
        <p:nvSpPr>
          <p:cNvPr id="5" name="テキスト ボックス 4">
            <a:extLst>
              <a:ext uri="{FF2B5EF4-FFF2-40B4-BE49-F238E27FC236}">
                <a16:creationId xmlns:a16="http://schemas.microsoft.com/office/drawing/2014/main" id="{111552F1-F97B-4F1A-A5C1-DB9A19AFDB2A}"/>
              </a:ext>
            </a:extLst>
          </p:cNvPr>
          <p:cNvSpPr txBox="1"/>
          <p:nvPr/>
        </p:nvSpPr>
        <p:spPr>
          <a:xfrm>
            <a:off x="323528" y="1052736"/>
            <a:ext cx="3647152"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メールアドレス</a:t>
            </a:r>
            <a:endParaRPr kumimoji="1" lang="en-US" altLang="ja-JP" dirty="0"/>
          </a:p>
          <a:p>
            <a:pPr marL="285750" indent="-285750">
              <a:buFont typeface="Arial" panose="020B0604020202020204" pitchFamily="34" charset="0"/>
              <a:buChar char="•"/>
            </a:pPr>
            <a:r>
              <a:rPr lang="ja-JP" altLang="en-US" dirty="0"/>
              <a:t>パスワード</a:t>
            </a:r>
            <a:endParaRPr lang="en-US" altLang="ja-JP" dirty="0"/>
          </a:p>
          <a:p>
            <a:pPr marL="285750" indent="-285750">
              <a:buFont typeface="Arial" panose="020B0604020202020204" pitchFamily="34" charset="0"/>
              <a:buChar char="•"/>
            </a:pPr>
            <a:r>
              <a:rPr kumimoji="1" lang="ja-JP" altLang="en-US" dirty="0"/>
              <a:t>アカウント</a:t>
            </a:r>
            <a:r>
              <a:rPr lang="ja-JP" altLang="en-US" dirty="0"/>
              <a:t>名</a:t>
            </a:r>
            <a:endParaRPr lang="en-US" altLang="ja-JP" dirty="0"/>
          </a:p>
          <a:p>
            <a:r>
              <a:rPr lang="ja-JP" altLang="en-US" dirty="0"/>
              <a:t>等を聞かれるので、順番</a:t>
            </a:r>
            <a:r>
              <a:rPr lang="ja-JP" altLang="en-US"/>
              <a:t>に答える</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323528" y="5805264"/>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3" name="テキスト ボックス 2">
            <a:extLst>
              <a:ext uri="{FF2B5EF4-FFF2-40B4-BE49-F238E27FC236}">
                <a16:creationId xmlns:a16="http://schemas.microsoft.com/office/drawing/2014/main" id="{B55E00BC-E5F4-1BE3-C8E2-DEA03C2D2806}"/>
              </a:ext>
            </a:extLst>
          </p:cNvPr>
          <p:cNvSpPr txBox="1"/>
          <p:nvPr/>
        </p:nvSpPr>
        <p:spPr>
          <a:xfrm>
            <a:off x="292706" y="5372540"/>
            <a:ext cx="8494633" cy="369332"/>
          </a:xfrm>
          <a:prstGeom prst="rect">
            <a:avLst/>
          </a:prstGeom>
          <a:noFill/>
        </p:spPr>
        <p:txBody>
          <a:bodyPr wrap="none" rtlCol="0">
            <a:spAutoFit/>
          </a:bodyPr>
          <a:lstStyle/>
          <a:p>
            <a:r>
              <a:rPr lang="ja-JP" altLang="en-US" dirty="0"/>
              <a:t>最後に登録のためのコードがメールで送られるので、それを入力すれば登録完了</a:t>
            </a:r>
            <a:endParaRPr lang="en-US" altLang="ja-JP" dirty="0"/>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51518" y="4818542"/>
            <a:ext cx="5724644" cy="369332"/>
          </a:xfrm>
          <a:prstGeom prst="rect">
            <a:avLst/>
          </a:prstGeom>
          <a:noFill/>
        </p:spPr>
        <p:txBody>
          <a:bodyPr wrap="none" rtlCol="0">
            <a:spAutoFit/>
          </a:bodyPr>
          <a:lstStyle/>
          <a:p>
            <a:r>
              <a:rPr lang="ja-JP" altLang="en-US"/>
              <a:t>場合によってはロボット確認があるので、対応する。</a:t>
            </a:r>
            <a:endParaRPr lang="en-US" altLang="ja-JP"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 –t </a:t>
            </a:r>
            <a:r>
              <a:rPr lang="en-US" altLang="ja-JP" sz="2400" dirty="0" err="1">
                <a:latin typeface="Consolas" panose="020B0609020204030204" pitchFamily="49" charset="0"/>
              </a:rPr>
              <a:t>rsa</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023076"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a:t>
            </a:r>
            <a:r>
              <a:rPr kumimoji="1" lang="en-US" altLang="ja-JP" dirty="0" err="1">
                <a:latin typeface="Consolas" panose="020B0609020204030204" pitchFamily="49" charset="0"/>
              </a:rPr>
              <a:t>rsa</a:t>
            </a:r>
            <a:r>
              <a:rPr kumimoji="1" lang="en-US" altLang="ja-JP" dirty="0">
                <a:latin typeface="Consolas" panose="020B0609020204030204" pitchFamily="49" charset="0"/>
              </a:rPr>
              <a:t> key pair.</a:t>
            </a:r>
          </a:p>
          <a:p>
            <a:r>
              <a:rPr kumimoji="1" lang="en-US" altLang="ja-JP" dirty="0">
                <a:latin typeface="Consolas" panose="020B0609020204030204" pitchFamily="49" charset="0"/>
              </a:rPr>
              <a:t>Enter file in which to save the key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r>
              <a:rPr kumimoji="1" lang="en-US" altLang="ja-JP" dirty="0" err="1">
                <a:latin typeface="Consolas" panose="020B0609020204030204" pitchFamily="49" charset="0"/>
              </a:rPr>
              <a:t>id_rsa</a:t>
            </a:r>
            <a:r>
              <a:rPr kumimoji="1" lang="en-US" altLang="ja-JP" dirty="0">
                <a:latin typeface="Consolas" panose="020B0609020204030204" pitchFamily="49" charset="0"/>
              </a:rPr>
              <a:t>):</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539552" y="5253007"/>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a:t>
            </a:r>
            <a:r>
              <a:rPr kumimoji="1" lang="en-US" altLang="ja-JP" dirty="0" err="1"/>
              <a:t>ssh</a:t>
            </a:r>
            <a:r>
              <a:rPr kumimoji="1" lang="en-US" altLang="ja-JP" dirty="0"/>
              <a:t>/</a:t>
            </a:r>
            <a:r>
              <a:rPr kumimoji="1" lang="en-US" altLang="ja-JP" dirty="0" err="1"/>
              <a:t>id_rsa</a:t>
            </a:r>
            <a:r>
              <a:rPr kumimoji="1" lang="ja-JP" altLang="en-US" dirty="0"/>
              <a:t>」と入力すること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1109082" y="5656643"/>
            <a:ext cx="944489" cy="369332"/>
          </a:xfrm>
          <a:prstGeom prst="rect">
            <a:avLst/>
          </a:prstGeom>
          <a:noFill/>
        </p:spPr>
        <p:txBody>
          <a:bodyPr wrap="none" rtlCol="0">
            <a:spAutoFit/>
          </a:bodyPr>
          <a:lstStyle/>
          <a:p>
            <a:r>
              <a:rPr kumimoji="1" lang="en-US" altLang="ja-JP" dirty="0" err="1">
                <a:latin typeface="Consolas" panose="020B0609020204030204" pitchFamily="49" charset="0"/>
              </a:rPr>
              <a:t>id_rsa</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451038" cy="369332"/>
          </a:xfrm>
          <a:prstGeom prst="rect">
            <a:avLst/>
          </a:prstGeom>
          <a:noFill/>
        </p:spPr>
        <p:txBody>
          <a:bodyPr wrap="none" rtlCol="0">
            <a:spAutoFit/>
          </a:bodyPr>
          <a:lstStyle/>
          <a:p>
            <a:r>
              <a:rPr kumimoji="1" lang="en-US" altLang="ja-JP" dirty="0">
                <a:latin typeface="Consolas" panose="020B0609020204030204" pitchFamily="49" charset="0"/>
              </a:rPr>
              <a:t>id_rsa.pub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322838"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a:t>
            </a:r>
            <a:r>
              <a:rPr kumimoji="1" lang="en-US" altLang="ja-JP" sz="2000" dirty="0" err="1"/>
              <a:t>id_rsa</a:t>
            </a:r>
            <a:r>
              <a:rPr kumimoji="1" lang="en-US" altLang="ja-JP" sz="2000" dirty="0"/>
              <a:t>)</a:t>
            </a:r>
            <a:r>
              <a:rPr kumimoji="1" lang="ja-JP" altLang="en-US" sz="2000" dirty="0"/>
              <a:t>と公開鍵</a:t>
            </a:r>
            <a:r>
              <a:rPr kumimoji="1" lang="en-US" altLang="ja-JP" sz="2000" dirty="0"/>
              <a:t>(id_rsa.pub)</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2590774"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a:t>
            </a:r>
            <a:r>
              <a:rPr lang="en-US" altLang="ja-JP" dirty="0" err="1">
                <a:latin typeface="Consolas" panose="020B0609020204030204" pitchFamily="49" charset="0"/>
              </a:rPr>
              <a:t>ssh</a:t>
            </a:r>
            <a:r>
              <a:rPr lang="en-US" altLang="ja-JP" dirty="0">
                <a:latin typeface="Consolas" panose="020B0609020204030204" pitchFamily="49" charset="0"/>
              </a:rPr>
              <a:t>/id_rsa.pub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275856"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V="1">
            <a:off x="4614684" y="4207727"/>
            <a:ext cx="511160" cy="84609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6776214" cy="369332"/>
          </a:xfrm>
          <a:prstGeom prst="rect">
            <a:avLst/>
          </a:prstGeom>
          <a:noFill/>
        </p:spPr>
        <p:txBody>
          <a:bodyPr wrap="none" rtlCol="0">
            <a:spAutoFit/>
          </a:bodyPr>
          <a:lstStyle/>
          <a:p>
            <a:r>
              <a:rPr kumimoji="1" lang="ja-JP" altLang="en-US" dirty="0"/>
              <a:t>「</a:t>
            </a:r>
            <a:r>
              <a:rPr kumimoji="1" lang="en-US" altLang="ja-JP" dirty="0" err="1"/>
              <a:t>ssh-rsa</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33670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a:t>
            </a:r>
            <a:r>
              <a:rPr lang="en-US" altLang="ja-JP" sz="1800" dirty="0" err="1">
                <a:solidFill>
                  <a:prstClr val="black"/>
                </a:solidFill>
                <a:latin typeface="Consolas" panose="020B0609020204030204" pitchFamily="49" charset="0"/>
              </a:rPr>
              <a:t>ssh</a:t>
            </a:r>
            <a:r>
              <a:rPr lang="en-US" altLang="ja-JP" sz="1800" dirty="0">
                <a:solidFill>
                  <a:prstClr val="black"/>
                </a:solidFill>
                <a:latin typeface="Consolas" panose="020B0609020204030204" pitchFamily="49" charset="0"/>
              </a:rPr>
              <a:t>/</a:t>
            </a:r>
            <a:r>
              <a:rPr lang="en-US" altLang="ja-JP" sz="1800" dirty="0" err="1">
                <a:solidFill>
                  <a:prstClr val="black"/>
                </a:solidFill>
                <a:latin typeface="Consolas" panose="020B0609020204030204" pitchFamily="49" charset="0"/>
              </a:rPr>
              <a:t>id_rsa</a:t>
            </a:r>
            <a:r>
              <a:rPr lang="en-US" altLang="ja-JP" sz="1800" dirty="0">
                <a:solidFill>
                  <a:prstClr val="black"/>
                </a:solidFill>
                <a:latin typeface="Consolas" panose="020B0609020204030204" pitchFamily="49" charset="0"/>
              </a:rPr>
              <a:t>':</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660232" y="2924944"/>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a:extLst>
              <a:ext uri="{FF2B5EF4-FFF2-40B4-BE49-F238E27FC236}">
                <a16:creationId xmlns:a16="http://schemas.microsoft.com/office/drawing/2014/main" id="{37271CF1-573E-BE29-B05A-35690A4DB144}"/>
              </a:ext>
            </a:extLst>
          </p:cNvPr>
          <p:cNvPicPr>
            <a:picLocks noChangeAspect="1"/>
          </p:cNvPicPr>
          <p:nvPr/>
        </p:nvPicPr>
        <p:blipFill>
          <a:blip r:embed="rId2"/>
          <a:stretch>
            <a:fillRect/>
          </a:stretch>
        </p:blipFill>
        <p:spPr>
          <a:xfrm>
            <a:off x="492251" y="899531"/>
            <a:ext cx="5150621" cy="5389757"/>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552086" y="2616353"/>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564624" y="3337908"/>
            <a:ext cx="2609756"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97715" y="4913398"/>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3895119"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5734390"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399176" y="6309320"/>
            <a:ext cx="1335215" cy="18466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75412" y="3692397"/>
            <a:ext cx="1197271" cy="4409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449230" y="2677561"/>
            <a:ext cx="1211003" cy="6532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a:off x="3174380" y="3486603"/>
            <a:ext cx="3701876" cy="817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1672684" y="3912892"/>
            <a:ext cx="4627509" cy="3974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505828" y="5038978"/>
            <a:ext cx="4938381" cy="29736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739485" y="19168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2973659" y="1676902"/>
            <a:ext cx="3609899" cy="3520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en-US" altLang="ja-JP" dirty="0" err="1">
                <a:solidFill>
                  <a:srgbClr val="FF0000"/>
                </a:solidFill>
                <a:latin typeface="Consolas" panose="020B0609020204030204" pitchFamily="49" charset="0"/>
              </a:rPr>
              <a:t>githb</a:t>
            </a:r>
            <a:r>
              <a:rPr lang="en-US" altLang="ja-JP" dirty="0">
                <a:solidFill>
                  <a:srgbClr val="FF0000"/>
                </a:solidFill>
                <a:latin typeface="Consolas" panose="020B0609020204030204" pitchFamily="49" charset="0"/>
              </a:rPr>
              <a:t>-</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err="1"/>
              <a:t>github</a:t>
            </a:r>
            <a:r>
              <a:rPr kumimoji="1" lang="en-US" altLang="ja-JP" dirty="0"/>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E4671EF-AE72-8327-0752-79C2A34054AC}"/>
              </a:ext>
            </a:extLst>
          </p:cNvPr>
          <p:cNvPicPr>
            <a:picLocks noChangeAspect="1"/>
          </p:cNvPicPr>
          <p:nvPr/>
        </p:nvPicPr>
        <p:blipFill>
          <a:blip r:embed="rId2"/>
          <a:stretch>
            <a:fillRect/>
          </a:stretch>
        </p:blipFill>
        <p:spPr>
          <a:xfrm>
            <a:off x="466026" y="1397619"/>
            <a:ext cx="4651779" cy="4861932"/>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83220" y="3642732"/>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90654" y="4088780"/>
            <a:ext cx="2785202" cy="16444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1390185" y="3787894"/>
            <a:ext cx="5774103" cy="43319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flipV="1">
            <a:off x="3275856" y="4911018"/>
            <a:ext cx="3096344" cy="102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3647459" y="5915869"/>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4739082" y="6359026"/>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4151516" y="6203902"/>
            <a:ext cx="587567" cy="33979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637741" y="2312020"/>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2772938" y="2438462"/>
            <a:ext cx="3887295" cy="16157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29217"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2589872" y="2131143"/>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4155688" y="30777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endCxn id="3" idx="2"/>
          </p:cNvCxnSpPr>
          <p:nvPr/>
        </p:nvCxnSpPr>
        <p:spPr>
          <a:xfrm rot="10800000">
            <a:off x="2769893" y="2491184"/>
            <a:ext cx="1356059" cy="7798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CD227B18-214B-0DE0-4704-5DEB2C51EB6A}"/>
              </a:ext>
            </a:extLst>
          </p:cNvPr>
          <p:cNvPicPr>
            <a:picLocks noChangeAspect="1"/>
          </p:cNvPicPr>
          <p:nvPr/>
        </p:nvPicPr>
        <p:blipFill>
          <a:blip r:embed="rId2"/>
          <a:stretch>
            <a:fillRect/>
          </a:stretch>
        </p:blipFill>
        <p:spPr>
          <a:xfrm>
            <a:off x="267630" y="909670"/>
            <a:ext cx="7694342" cy="4389981"/>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757909" y="192426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753242" y="2835299"/>
            <a:ext cx="5097431" cy="16846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070167" y="2413453"/>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4870667" y="4883161"/>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29218" y="1554025"/>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037309" y="237264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438619" y="488316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endParaRPr lang="en-US" altLang="ja-JP" sz="2400" dirty="0">
              <a:latin typeface="Consolas" panose="020B0609020204030204" pitchFamily="49" charset="0"/>
            </a:endParaRP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2768DF6-65A7-DA22-0245-3E464EC24E2A}"/>
              </a:ext>
            </a:extLst>
          </p:cNvPr>
          <p:cNvPicPr>
            <a:picLocks noChangeAspect="1"/>
          </p:cNvPicPr>
          <p:nvPr/>
        </p:nvPicPr>
        <p:blipFill>
          <a:blip r:embed="rId2"/>
          <a:stretch>
            <a:fillRect/>
          </a:stretch>
        </p:blipFill>
        <p:spPr>
          <a:xfrm>
            <a:off x="490654" y="1506499"/>
            <a:ext cx="8415453" cy="3004990"/>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6645797" y="2405388"/>
            <a:ext cx="1204257"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7315039" y="276873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FE44129-A02D-DF00-6E63-453A3E03C43B}"/>
              </a:ext>
            </a:extLst>
          </p:cNvPr>
          <p:cNvPicPr>
            <a:picLocks noChangeAspect="1"/>
          </p:cNvPicPr>
          <p:nvPr/>
        </p:nvPicPr>
        <p:blipFill>
          <a:blip r:embed="rId2"/>
          <a:stretch>
            <a:fillRect/>
          </a:stretch>
        </p:blipFill>
        <p:spPr>
          <a:xfrm>
            <a:off x="483219" y="1590907"/>
            <a:ext cx="7343118" cy="4476725"/>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985002" y="1932568"/>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848421" y="2577873"/>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019406" y="3434100"/>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6068432" y="305262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879811" y="4358971"/>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940940" y="5424821"/>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705082" y="1788552"/>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500916" y="22155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659366" y="34341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932528" y="290861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824027" y="435897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580900" y="549682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007202-DBEB-884F-617A-FD47A1458602}"/>
              </a:ext>
            </a:extLst>
          </p:cNvPr>
          <p:cNvPicPr>
            <a:picLocks noChangeAspect="1"/>
          </p:cNvPicPr>
          <p:nvPr/>
        </p:nvPicPr>
        <p:blipFill>
          <a:blip r:embed="rId2"/>
          <a:stretch>
            <a:fillRect/>
          </a:stretch>
        </p:blipFill>
        <p:spPr>
          <a:xfrm>
            <a:off x="323528" y="2420889"/>
            <a:ext cx="8119098" cy="3600400"/>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2411760" y="3501008"/>
            <a:ext cx="22322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547664" y="4005064"/>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Tree>
    <p:extLst>
      <p:ext uri="{BB962C8B-B14F-4D97-AF65-F5344CB8AC3E}">
        <p14:creationId xmlns:p14="http://schemas.microsoft.com/office/powerpoint/2010/main" val="223162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1520" y="1268760"/>
            <a:ext cx="7135287" cy="369332"/>
          </a:xfrm>
          <a:prstGeom prst="rect">
            <a:avLst/>
          </a:prstGeom>
          <a:noFill/>
        </p:spPr>
        <p:txBody>
          <a:bodyPr wrap="none" rtlCol="0">
            <a:spAutoFit/>
          </a:bodyPr>
          <a:lstStyle/>
          <a:p>
            <a:r>
              <a:rPr kumimoji="1" lang="ja-JP" altLang="en-US"/>
              <a:t>ブラウザで</a:t>
            </a:r>
            <a:r>
              <a:rPr kumimoji="1" lang="en-US" altLang="ja-JP"/>
              <a:t>Projects</a:t>
            </a:r>
            <a:r>
              <a:rPr kumimoji="1" lang="ja-JP" altLang="en-US"/>
              <a:t>の「カンバン」を表示させた状態で</a:t>
            </a:r>
            <a:r>
              <a:rPr kumimoji="1" lang="en-US" altLang="ja-JP"/>
              <a:t>git push</a:t>
            </a:r>
            <a:r>
              <a:rPr kumimoji="1" lang="ja-JP" altLang="en-US"/>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14338" name="Picture 2">
            <a:extLst>
              <a:ext uri="{FF2B5EF4-FFF2-40B4-BE49-F238E27FC236}">
                <a16:creationId xmlns:a16="http://schemas.microsoft.com/office/drawing/2014/main" id="{8ABC6947-5117-1123-4214-2356B246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984776" cy="409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1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9004</TotalTime>
  <Words>2042</Words>
  <Application>Microsoft Office PowerPoint</Application>
  <PresentationFormat>画面に合わせる (4:3)</PresentationFormat>
  <Paragraphs>356</Paragraphs>
  <Slides>56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56</vt:i4>
      </vt:variant>
    </vt:vector>
  </HeadingPairs>
  <TitlesOfParts>
    <vt:vector size="63"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1745</cp:revision>
  <dcterms:created xsi:type="dcterms:W3CDTF">2019-01-02T05:23:01Z</dcterms:created>
  <dcterms:modified xsi:type="dcterms:W3CDTF">2024-11-01T11:03:38Z</dcterms:modified>
</cp:coreProperties>
</file>